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8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1913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3226593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400" y="2614612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84250" y="2614612"/>
            <a:ext cx="1322387" cy="611981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45339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984250" y="39243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984250" y="3226593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s" sz="1300">
                <a:solidFill>
                  <a:schemeClr val="lt1"/>
                </a:solidFill>
              </a:rPr>
              <a:t>‹Nr.›</a:t>
            </a:fld>
            <a:endParaRPr lang="es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Vimala.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4161762" y="4271700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2000" dirty="0"/>
              <a:t>Andrea Soriano Camacho</a:t>
            </a:r>
            <a:r>
              <a:rPr lang="es" sz="2000" dirty="0" smtClean="0"/>
              <a:t>.</a:t>
            </a:r>
            <a:endParaRPr lang="es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69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2) Comprimir uno por uno los dedos del pie (tornillito) </a:t>
            </a:r>
          </a:p>
        </p:txBody>
      </p:sp>
      <p:pic>
        <p:nvPicPr>
          <p:cNvPr id="2" name="Imagen 1" descr="Captura de pantalla 2015-09-02 a las 16.3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92" y="2700316"/>
            <a:ext cx="3352800" cy="1485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9216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 dirty="0"/>
              <a:t>3) “Ordeño indio” Con el borde interno de ambas manos una a continuación de otra , se procede a aplicar el masaje similar los movimientos como de un ordeño </a:t>
            </a:r>
          </a:p>
        </p:txBody>
      </p:sp>
      <p:pic>
        <p:nvPicPr>
          <p:cNvPr id="3" name="Imagen 2" descr="Captura de pantalla 2015-09-02 a las 16.37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24" y="1730581"/>
            <a:ext cx="2356078" cy="32261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695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/>
              <a:t>4) “Compresión y Retorcido “ Sostener la pierna con ambas manos juntas . ascienda conjuntamente ambas manos por la pierna , y comprima ligeramente </a:t>
            </a:r>
            <a:r>
              <a:rPr lang="es"/>
              <a:t>.</a:t>
            </a:r>
          </a:p>
        </p:txBody>
      </p:sp>
      <p:pic>
        <p:nvPicPr>
          <p:cNvPr id="3" name="Imagen 2" descr="Captura de pantalla 2015-09-02 a las 17.20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91" y="906150"/>
            <a:ext cx="2599467" cy="33891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8207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5) “Enrrollado” Con ambas manos y de la rodilla el tobillo , aplique el movimiento giratorio en la pierna </a:t>
            </a:r>
          </a:p>
        </p:txBody>
      </p:sp>
      <p:pic>
        <p:nvPicPr>
          <p:cNvPr id="2" name="Imagen 1" descr="Captura de pantalla 2015-09-02 a las 16.48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32" y="1469126"/>
            <a:ext cx="2707366" cy="3328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068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/>
              <a:t>6) “Ordeño Indio “ Sostener la muñeca del niño con su mano izquierda y con la mano derecha realice movimientos de tipo ordeño en el brazo , comenzando del hombro y dirigiéndose hacia la mano </a:t>
            </a:r>
          </a:p>
        </p:txBody>
      </p:sp>
      <p:pic>
        <p:nvPicPr>
          <p:cNvPr id="2" name="Imagen 1" descr="Captura de pantalla 2015-09-02 a las 16.54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60" y="1819808"/>
            <a:ext cx="3098800" cy="240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78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 dirty="0"/>
              <a:t>7) </a:t>
            </a:r>
            <a:r>
              <a:rPr lang="es" dirty="0"/>
              <a:t>“</a:t>
            </a:r>
            <a:r>
              <a:rPr lang="es" sz="2400" dirty="0"/>
              <a:t>Comprensión y Retorcido“ A la altura del hombro coloque con dos manos alrededor del brazo de niño , muevan luego las manos en sentidos opuestos hacia adelante y hacia atrás , del hombro hacia la mano apretando ligeramente .</a:t>
            </a:r>
          </a:p>
        </p:txBody>
      </p:sp>
      <p:pic>
        <p:nvPicPr>
          <p:cNvPr id="2" name="Imagen 1" descr="Captura de pantalla 2015-09-02 a las 16.58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51" y="1200150"/>
            <a:ext cx="2793416" cy="35998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13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2400"/>
              <a:t>8) De un masaje en la muñeca , dibujando círculos en la palma de la mano alrededor de la misma 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s" sz="2400"/>
              <a:t>9)Abra bien la mano del bebé con su pulgares . haga girar todos los sus deditos entre el índice y el pulgar </a:t>
            </a:r>
          </a:p>
        </p:txBody>
      </p:sp>
      <p:pic>
        <p:nvPicPr>
          <p:cNvPr id="2" name="Imagen 1" descr="Captura de pantalla 2015-09-02 a las 17.22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5" y="801923"/>
            <a:ext cx="2483815" cy="1629383"/>
          </a:xfrm>
          <a:prstGeom prst="rect">
            <a:avLst/>
          </a:prstGeom>
        </p:spPr>
      </p:pic>
      <p:pic>
        <p:nvPicPr>
          <p:cNvPr id="3" name="Imagen 2" descr="Captura de pantalla 2015-09-02 a las 17.02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01" y="2664349"/>
            <a:ext cx="2032408" cy="23252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557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/>
              <a:t>10) “Enrollado” Con ambas manos y desde el hombro a la mano , enrolle energéticamente el brazo del bebé con un movimiento de vaivén </a:t>
            </a:r>
          </a:p>
        </p:txBody>
      </p:sp>
      <p:pic>
        <p:nvPicPr>
          <p:cNvPr id="2" name="Imagen 1" descr="Captura de pantalla 2015-09-02 a las 17.2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05" y="2931625"/>
            <a:ext cx="6210300" cy="2019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688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1800"/>
              <a:t>Cara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es" sz="1800"/>
              <a:t>Con la parte plana de los dedos inicie el movimiento de separación de la parte central de la frente a los lados como si tuviera aplanando.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es" sz="1800"/>
              <a:t>Con los pulgares apriete ligeramente sobre los ojos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es" sz="1800"/>
              <a:t>Con los pulgares apriete sobre la nariz y luego hacia abajo , hasta llegar a las mejillas 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arenR"/>
            </a:pPr>
            <a:r>
              <a:rPr lang="es" sz="1800"/>
              <a:t>Con los pulgares trace una sonrisa sobre el labio superior y luego el inferior 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5-09-02 a las 17.0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65" y="114300"/>
            <a:ext cx="6642100" cy="2171700"/>
          </a:xfrm>
          <a:prstGeom prst="rect">
            <a:avLst/>
          </a:prstGeom>
        </p:spPr>
      </p:pic>
      <p:pic>
        <p:nvPicPr>
          <p:cNvPr id="5" name="Imagen 4" descr="Captura de pantalla 2015-09-02 a las 17.0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10" y="2571750"/>
            <a:ext cx="2971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553275" y="454181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Necesidades que cubren la piel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392850" y="1743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Calor 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Soporte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Contencion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Apego 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Descarga de energía 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amor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Movimientos suaves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326819" cy="3630300"/>
          </a:xfrm>
        </p:spPr>
        <p:txBody>
          <a:bodyPr/>
          <a:lstStyle/>
          <a:p>
            <a:r>
              <a:rPr lang="es-ES" sz="2000" dirty="0" smtClean="0"/>
              <a:t>Tome el brazo del niño por la muñeca y la pierna opuesta por el tobillo . Con cuidado baje el brazo hasta las piernas y el pie hacia el hombre; cruce la pierna y el brazo de la forma en 	que estén en sentidos opuestos </a:t>
            </a:r>
            <a:endParaRPr lang="es-ES" sz="2000" dirty="0"/>
          </a:p>
        </p:txBody>
      </p:sp>
      <p:pic>
        <p:nvPicPr>
          <p:cNvPr id="5" name="Imagen 4" descr="Captura de pantalla 2015-09-02 a las 17.2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05" y="3467100"/>
            <a:ext cx="2403514" cy="1363350"/>
          </a:xfrm>
          <a:prstGeom prst="rect">
            <a:avLst/>
          </a:prstGeom>
        </p:spPr>
      </p:pic>
      <p:pic>
        <p:nvPicPr>
          <p:cNvPr id="6" name="Imagen 5" descr="Captura de pantalla 2015-09-02 a las 17.2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44" y="606178"/>
            <a:ext cx="2411456" cy="39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6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Beneficios del Masaje Infantil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s" sz="2400"/>
              <a:t>Favorece la vinculación afectiva con la madre con mirada , tacto y voz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s" sz="2400"/>
              <a:t>Estimula el desarrollo de su organismo, tanto nivel fisico como psiquico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s" sz="2400"/>
              <a:t>Potencializa el sistema inmunológico , aumentando resistencia a infecciones y enfermedades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s" sz="2400"/>
              <a:t>Activa el sistema endocrino que interviene en el crecimiento y desarrollo así como el sistema respiratorio , muscular y los de eliminación 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 	 	 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	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				</a:t>
            </a:r>
          </a:p>
          <a:p>
            <a:pPr marL="457200" lvl="0" indent="51816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33333"/>
            </a:pPr>
            <a:r>
              <a:rPr lang="es" sz="3600">
                <a:solidFill>
                  <a:srgbClr val="FFFFFF"/>
                </a:solidFill>
              </a:rPr>
              <a:t>							</a:t>
            </a:r>
            <a:r>
              <a:rPr lang="es" sz="1200">
                <a:solidFill>
                  <a:srgbClr val="FFFFFF"/>
                </a:solidFill>
              </a:rPr>
              <a:t> 								</a:t>
            </a:r>
          </a:p>
          <a:p>
            <a:pPr marL="457200" lvl="0" indent="51816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s" sz="1200">
                <a:solidFill>
                  <a:srgbClr val="FFFFFF"/>
                </a:solidFill>
              </a:rPr>
              <a:t>Activaelsistemaendocrino,queintervieneenelcrecimientoydesarrollo, así como los sistemas respiratorio, muscular y los de eliminación. </a:t>
            </a:r>
          </a:p>
          <a:p>
            <a:pPr marL="457200" lvl="0" indent="51816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s" sz="1200">
                <a:solidFill>
                  <a:srgbClr val="FFFFFF"/>
                </a:solidFill>
              </a:rPr>
              <a:t>					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				 			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	</a:t>
            </a:r>
          </a:p>
          <a:p>
            <a:pPr lvl="0" indent="541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0555"/>
              <a:buNone/>
            </a:pPr>
            <a:r>
              <a:rPr lang="es" sz="3600">
                <a:solidFill>
                  <a:srgbClr val="FFFFFF"/>
                </a:solidFill>
              </a:rPr>
              <a:t>		</a:t>
            </a:r>
          </a:p>
          <a:p>
            <a:pPr marL="457200" lvl="0" indent="-228600">
              <a:spcBef>
                <a:spcPts val="0"/>
              </a:spcBef>
              <a:buChar char="●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Beneficio del masaje infantil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68300" y="9334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2400" dirty="0"/>
              <a:t>*Proporciona mayor consistencia al cuerpo del niño , gracias a la presión que ejercen las manos </a:t>
            </a:r>
          </a:p>
          <a:p>
            <a:pPr rtl="0">
              <a:spcBef>
                <a:spcPts val="0"/>
              </a:spcBef>
              <a:buNone/>
            </a:pPr>
            <a:r>
              <a:rPr lang="es" sz="2400" dirty="0"/>
              <a:t>*Relaja y enseña a relajarse al bebé</a:t>
            </a:r>
          </a:p>
          <a:p>
            <a:pPr rtl="0">
              <a:spcBef>
                <a:spcPts val="0"/>
              </a:spcBef>
              <a:buNone/>
            </a:pPr>
            <a:r>
              <a:rPr lang="es" sz="2400" dirty="0"/>
              <a:t>alivia al niño de gases, cólicos y molestias de dentición </a:t>
            </a:r>
          </a:p>
          <a:p>
            <a:pPr>
              <a:spcBef>
                <a:spcPts val="0"/>
              </a:spcBef>
              <a:buNone/>
            </a:pPr>
            <a:r>
              <a:rPr lang="es" sz="2400" dirty="0"/>
              <a:t>*Permite estar en menos irritable y contribuye a mejorar sus pautas de sueño </a:t>
            </a:r>
          </a:p>
        </p:txBody>
      </p:sp>
      <p:pic>
        <p:nvPicPr>
          <p:cNvPr id="2" name="Imagen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19116"/>
            <a:ext cx="2730500" cy="16957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Beneficios del Masaje Infantil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Ayuda a la hipersensibilidad del tacto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s"/>
              <a:t>la madre desarrolla su sensibilidad y capacidad para escuchar a través del lenguaje no verbal (tacto , mirada etc. 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dirty="0"/>
              <a:t>Masaje Vimala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39700" y="131201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2000" dirty="0"/>
              <a:t>Hace más de 30 años el DR. frederik leboyer médico francés descubre en un viaje por la india donde se practica por todas las madres a sus hijos como un ritual y observó cómo una joven mujer le daba un masaje a su hija</a:t>
            </a:r>
          </a:p>
          <a:p>
            <a:pPr>
              <a:spcBef>
                <a:spcPts val="0"/>
              </a:spcBef>
              <a:buNone/>
            </a:pPr>
            <a:r>
              <a:rPr lang="es" sz="2000" dirty="0"/>
              <a:t>En 1976 escribe un libro de Shantala ( nombre de la madre ) con este libro llega el masaje al occidente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54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dirty="0"/>
              <a:t>Historia masaje Vimala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42900" y="1403350"/>
            <a:ext cx="4673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 dirty="0"/>
              <a:t>En 1973 </a:t>
            </a:r>
            <a:r>
              <a:rPr lang="es-ES_tradnl" sz="2400" dirty="0" smtClean="0"/>
              <a:t>V</a:t>
            </a:r>
            <a:r>
              <a:rPr lang="es" sz="2400" dirty="0" smtClean="0"/>
              <a:t>imala </a:t>
            </a:r>
            <a:r>
              <a:rPr lang="es" sz="2400" dirty="0"/>
              <a:t>Schenneider trabajaba en un orfanato y queda impresionada por este masaje , en 1977 escribe el “Manual de instructores de masaje infantil “</a:t>
            </a:r>
          </a:p>
        </p:txBody>
      </p:sp>
      <p:pic>
        <p:nvPicPr>
          <p:cNvPr id="4" name="Imagen 3" descr="vimala-mccl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1403350"/>
            <a:ext cx="2844800" cy="30949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Material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s"/>
              <a:t>Aceite (vegetal)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s"/>
              <a:t>Toalla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s"/>
              <a:t>Manos libres y limpias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s"/>
              <a:t>Lugar cálido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Masaje paso a paso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8057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arenR"/>
            </a:pPr>
            <a:r>
              <a:rPr lang="es"/>
              <a:t>Deslizamiento por la planta del pie desde talón a base de los dedos con los pulgares </a:t>
            </a:r>
          </a:p>
        </p:txBody>
      </p:sp>
      <p:pic>
        <p:nvPicPr>
          <p:cNvPr id="5" name="Imagen 4" descr="Captura de pantalla 2015-09-02 a las 12.0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88" y="1828799"/>
            <a:ext cx="3444348" cy="21677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689</Words>
  <Application>Microsoft Macintosh PowerPoint</Application>
  <PresentationFormat>Presentación en pantalla (16:9)</PresentationFormat>
  <Paragraphs>72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steps</vt:lpstr>
      <vt:lpstr>Masaje Vimala.</vt:lpstr>
      <vt:lpstr>Necesidades que cubren la piel </vt:lpstr>
      <vt:lpstr>Beneficios del Masaje Infantil </vt:lpstr>
      <vt:lpstr>Beneficio del masaje infantil </vt:lpstr>
      <vt:lpstr>Beneficios del Masaje Infantil </vt:lpstr>
      <vt:lpstr>Masaje Vimala </vt:lpstr>
      <vt:lpstr>Historia masaje Vimala </vt:lpstr>
      <vt:lpstr>Material </vt:lpstr>
      <vt:lpstr>Masaje paso a paso </vt:lpstr>
      <vt:lpstr>Masaje paso a paso </vt:lpstr>
      <vt:lpstr>Masaje paso a paso </vt:lpstr>
      <vt:lpstr>Masaje paso a paso </vt:lpstr>
      <vt:lpstr>Masaje paso a paso </vt:lpstr>
      <vt:lpstr>Masaje paso a paso </vt:lpstr>
      <vt:lpstr>Masaje paso a paso </vt:lpstr>
      <vt:lpstr>Masaje paso a paso </vt:lpstr>
      <vt:lpstr>Masaje paso a paso </vt:lpstr>
      <vt:lpstr>Masaje paso a paso </vt:lpstr>
      <vt:lpstr>Presentación de PowerPoint</vt:lpstr>
      <vt:lpstr>Movimientos suaves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Masaje Vimala.</dc:title>
  <cp:lastModifiedBy>Andrea Soriano</cp:lastModifiedBy>
  <cp:revision>8</cp:revision>
  <dcterms:modified xsi:type="dcterms:W3CDTF">2016-08-06T18:45:47Z</dcterms:modified>
</cp:coreProperties>
</file>